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BCC7D7-422D-40BB-BE0B-9D60EEEDAB2D}">
  <a:tblStyle styleId="{89BCC7D7-422D-40BB-BE0B-9D60EEEDAB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da288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da288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b7e5aa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9b7e5aa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9b7e5aa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9b7e5aa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43cb5f76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43cb5f76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43cb5f76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43cb5f76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43cb5f76d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43cb5f76d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43cb5f76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43cb5f76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43cb5f76d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43cb5f76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3cb5f76d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43cb5f76d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f86de62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f86de62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bab2e32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bab2e32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425016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425016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3add6644412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93add6644412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4bab314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4bab314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4bab314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4bab314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515878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515878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3cb5f76d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43cb5f76d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cb5f76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43cb5f76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43cb5f76d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43cb5f76d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43cb5f76d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43cb5f76d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c515878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c515878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43cb5f7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43cb5f7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515878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c515878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93add6644412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93add6644412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c4d426e36_9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c4d426e36_9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43cb5f7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43cb5f7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de07a3d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de07a3d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43cb5f76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43cb5f76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c515878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c515878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93add6644412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93add6644412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c515878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c515878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Zetier/Texas-Cyber-Summit-2023-Talks" TargetMode="External"/><Relationship Id="rId4" Type="http://schemas.openxmlformats.org/officeDocument/2006/relationships/hyperlink" Target="https://github.com/O-MG/DemonSee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2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50.png"/><Relationship Id="rId6" Type="http://schemas.openxmlformats.org/officeDocument/2006/relationships/image" Target="../media/image9.png"/><Relationship Id="rId7" Type="http://schemas.openxmlformats.org/officeDocument/2006/relationships/image" Target="../media/image26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30.jpg"/><Relationship Id="rId6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image" Target="../media/image49.jpg"/><Relationship Id="rId5" Type="http://schemas.openxmlformats.org/officeDocument/2006/relationships/image" Target="../media/image48.png"/><Relationship Id="rId6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47.jpg"/><Relationship Id="rId5" Type="http://schemas.openxmlformats.org/officeDocument/2006/relationships/image" Target="../media/image46.png"/><Relationship Id="rId6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jpg"/><Relationship Id="rId4" Type="http://schemas.openxmlformats.org/officeDocument/2006/relationships/image" Target="../media/image29.jp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Files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12625" y="68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Github Repository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-Local webserver for kicad and other documents will be provided today at presentation on hotspot 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WifiSSID: HHTalks PW: Zetier1234 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Website: 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Demonseed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-Kicad (also available on server located on HH_TCS2023 for windows and mac. IP and file addr will be provided)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2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PCB…What is that? Why do I care?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2950" y="624225"/>
            <a:ext cx="64782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-Most PCB’s are made up of fiberglass, copper traces, soldermask (color), and silkscreen (white lettering)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-Used to carry electrical signals to components to complete a task or function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-Can be reversed out using a continuity tester and copied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-Multilayer boards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00675"/>
            <a:ext cx="4572000" cy="19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18278" r="15902" t="42189"/>
          <a:stretch/>
        </p:blipFill>
        <p:spPr>
          <a:xfrm>
            <a:off x="6521000" y="1482875"/>
            <a:ext cx="2664457" cy="1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6848850" y="2195898"/>
            <a:ext cx="562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63440" l="36319" r="29628" t="2477"/>
          <a:stretch/>
        </p:blipFill>
        <p:spPr>
          <a:xfrm>
            <a:off x="2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>
            <a:off x="3994325" y="1380875"/>
            <a:ext cx="300" cy="88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4105525" y="1325250"/>
            <a:ext cx="466500" cy="70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3"/>
          <p:cNvCxnSpPr/>
          <p:nvPr/>
        </p:nvCxnSpPr>
        <p:spPr>
          <a:xfrm flipH="1" rot="10800000">
            <a:off x="2150050" y="2155800"/>
            <a:ext cx="1047300" cy="83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6376075" y="1343800"/>
            <a:ext cx="684000" cy="54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/>
          <p:nvPr/>
        </p:nvCxnSpPr>
        <p:spPr>
          <a:xfrm>
            <a:off x="6366825" y="1343800"/>
            <a:ext cx="506700" cy="22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3"/>
          <p:cNvSpPr/>
          <p:nvPr/>
        </p:nvSpPr>
        <p:spPr>
          <a:xfrm rot="10800000">
            <a:off x="2919500" y="3549525"/>
            <a:ext cx="5421300" cy="1445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3443075" y="908200"/>
            <a:ext cx="1102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Silkscreen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5911125" y="1019425"/>
            <a:ext cx="1418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Traces</a:t>
            </a:r>
            <a:endParaRPr b="1"/>
          </a:p>
        </p:txBody>
      </p:sp>
      <p:sp>
        <p:nvSpPr>
          <p:cNvPr id="140" name="Google Shape;140;p23"/>
          <p:cNvSpPr txBox="1"/>
          <p:nvPr/>
        </p:nvSpPr>
        <p:spPr>
          <a:xfrm>
            <a:off x="1668175" y="2909925"/>
            <a:ext cx="110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VIA</a:t>
            </a:r>
            <a:endParaRPr b="1"/>
          </a:p>
        </p:txBody>
      </p:sp>
      <p:sp>
        <p:nvSpPr>
          <p:cNvPr id="141" name="Google Shape;141;p23"/>
          <p:cNvSpPr txBox="1"/>
          <p:nvPr/>
        </p:nvSpPr>
        <p:spPr>
          <a:xfrm>
            <a:off x="3410475" y="3234375"/>
            <a:ext cx="2178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SMD COMPONENTS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signals and power on a PCB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47750" y="738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-Positive/Voltage (also known as VCC) IE VCC5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-Negative/Ground (also known as vss) IE GND or VSS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-Signals (protocols, data) IE spi, i2c, can, jtag, uart …etc.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-General p</a:t>
            </a:r>
            <a:r>
              <a:rPr lang="en"/>
              <a:t>urpose</a:t>
            </a:r>
            <a:r>
              <a:rPr lang="en"/>
              <a:t> i</a:t>
            </a:r>
            <a:r>
              <a:rPr lang="en"/>
              <a:t>nput</a:t>
            </a:r>
            <a:r>
              <a:rPr lang="en"/>
              <a:t> o</a:t>
            </a:r>
            <a:r>
              <a:rPr lang="en"/>
              <a:t>utput</a:t>
            </a:r>
            <a:r>
              <a:rPr lang="en"/>
              <a:t> (GPIO)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-Refer to datasheets for proper electrical signals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650" y="213150"/>
            <a:ext cx="1628900" cy="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00" y="2571750"/>
            <a:ext cx="2621301" cy="26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 rot="-1539853">
            <a:off x="6655868" y="3278999"/>
            <a:ext cx="614413" cy="1873304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650" y="964050"/>
            <a:ext cx="1742326" cy="7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15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/>
              <a:t>Electronics on a PCB Cont. (components - sometimes free)</a:t>
            </a:r>
            <a:endParaRPr sz="2450"/>
          </a:p>
        </p:txBody>
      </p:sp>
      <p:graphicFrame>
        <p:nvGraphicFramePr>
          <p:cNvPr id="157" name="Google Shape;157;p25"/>
          <p:cNvGraphicFramePr/>
          <p:nvPr/>
        </p:nvGraphicFramePr>
        <p:xfrm>
          <a:off x="21538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{89BCC7D7-422D-40BB-BE0B-9D60EEEDAB2D}</a:tableStyleId>
              </a:tblPr>
              <a:tblGrid>
                <a:gridCol w="1192425"/>
                <a:gridCol w="1618100"/>
                <a:gridCol w="1965350"/>
                <a:gridCol w="1676875"/>
                <a:gridCol w="1325825"/>
                <a:gridCol w="1322350"/>
              </a:tblGrid>
              <a:tr h="38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Component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Purpose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Symbol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Marking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Measurement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Capacitor (and inductor)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Stores energy for safe power down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noise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Etc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Cap.          Inductor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Cap.       Inductor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 -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 - 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cap-Farad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Henry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Voltage/current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 - 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Ohm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controls voltage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 - U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Volts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Diode/LED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Forces flow of power to move in one direction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 - 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power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94" y="1445181"/>
            <a:ext cx="8093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024" y="1356550"/>
            <a:ext cx="739975" cy="74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424" y="1361540"/>
            <a:ext cx="809351" cy="73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777" y="1537100"/>
            <a:ext cx="907300" cy="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23" y="3434211"/>
            <a:ext cx="907300" cy="66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7413" y="2356775"/>
            <a:ext cx="1719076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3813" y="4324013"/>
            <a:ext cx="142630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0086" y="2356775"/>
            <a:ext cx="713149" cy="7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11">
            <a:alphaModFix/>
          </a:blip>
          <a:srcRect b="19689" l="26919" r="16119" t="20098"/>
          <a:stretch/>
        </p:blipFill>
        <p:spPr>
          <a:xfrm>
            <a:off x="3427438" y="3408835"/>
            <a:ext cx="698426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9625" y="4324025"/>
            <a:ext cx="1018305" cy="7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7936" y="4324024"/>
            <a:ext cx="739975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(Datasheets)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405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-Every electronic part more than likely has one (except </a:t>
            </a:r>
            <a:r>
              <a:rPr lang="en" sz="2000"/>
              <a:t>proprietary)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-Tells you package information and ratings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-Can be found on website ordering from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-Use this as a reference to almost every electrical component you need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-Aquiring the wrong part without consulting the datasheet may cause shorts or electrical issues in the circuit. In fact it more than likely will. 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8368" r="11478" t="0"/>
          <a:stretch/>
        </p:blipFill>
        <p:spPr>
          <a:xfrm>
            <a:off x="293825" y="42300"/>
            <a:ext cx="8556350" cy="50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090"/>
            <a:ext cx="9143999" cy="43000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3350300" y="3192800"/>
            <a:ext cx="1312200" cy="498600"/>
          </a:xfrm>
          <a:prstGeom prst="ellipse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(Schematic)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185625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-Schematics are used to describe an electrical circuit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-Helps build out the printed circuit board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-Can also be reverse engineered easily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-Provide a good template to build more projects off of/add to for future tools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8"/>
              <a:t>-Contain some description of components needed to build the circuit</a:t>
            </a:r>
            <a:endParaRPr sz="1908"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11660" l="0" r="5749" t="6452"/>
          <a:stretch/>
        </p:blipFill>
        <p:spPr>
          <a:xfrm>
            <a:off x="1349913" y="3098975"/>
            <a:ext cx="5820774" cy="20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1974000" y="2285400"/>
            <a:ext cx="51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For Informational Purposes only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For Informational Purposes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176575" y="572700"/>
            <a:ext cx="8520600" cy="4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-Buy tool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-Switch out component that you need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-Return or sell on ebay “for parts”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Usually</a:t>
            </a:r>
            <a:r>
              <a:rPr lang="en"/>
              <a:t> account gets locked if returned or asked for replacement if found tampering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-Can become more costly and complicated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-Time </a:t>
            </a:r>
            <a:r>
              <a:rPr lang="en"/>
              <a:t>efficient</a:t>
            </a:r>
            <a:r>
              <a:rPr lang="en"/>
              <a:t> vs dumping firmware or ordering parts from overseas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-</a:t>
            </a:r>
            <a:r>
              <a:rPr b="1" lang="en">
                <a:solidFill>
                  <a:srgbClr val="FF0000"/>
                </a:solidFill>
              </a:rPr>
              <a:t>DO NOT</a:t>
            </a:r>
            <a:r>
              <a:rPr b="1" lang="en">
                <a:solidFill>
                  <a:srgbClr val="FF0000"/>
                </a:solidFill>
              </a:rPr>
              <a:t> DO THIS!!!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Hardware Hacking on a budget:</a:t>
            </a:r>
            <a:endParaRPr sz="3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Reverse </a:t>
            </a:r>
            <a:r>
              <a:rPr lang="en" sz="3780"/>
              <a:t>Engineering</a:t>
            </a:r>
            <a:r>
              <a:rPr lang="en" sz="3780"/>
              <a:t> hardware tools</a:t>
            </a:r>
            <a:endParaRPr sz="378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 Franke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000" y="4352500"/>
            <a:ext cx="2985800" cy="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85275" y="33152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bus tool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900" y="414900"/>
            <a:ext cx="2029200" cy="44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50" y="1020200"/>
            <a:ext cx="5598774" cy="31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CAN Images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4" y="788150"/>
            <a:ext cx="4014530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654" y="103550"/>
            <a:ext cx="4769996" cy="267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6008250" y="4152625"/>
            <a:ext cx="459300" cy="2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587" y="2780489"/>
            <a:ext cx="4098125" cy="232073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/>
        </p:nvSpPr>
        <p:spPr>
          <a:xfrm>
            <a:off x="6576625" y="2012250"/>
            <a:ext cx="1158300" cy="333600"/>
          </a:xfrm>
          <a:prstGeom prst="rect">
            <a:avLst/>
          </a:prstGeom>
          <a:solidFill>
            <a:srgbClr val="1691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6008250" y="4152625"/>
            <a:ext cx="535500" cy="207300"/>
          </a:xfrm>
          <a:prstGeom prst="rect">
            <a:avLst/>
          </a:prstGeom>
          <a:solidFill>
            <a:srgbClr val="0F9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 rot="5400000">
            <a:off x="1950976" y="3815900"/>
            <a:ext cx="235500" cy="220800"/>
          </a:xfrm>
          <a:prstGeom prst="rect">
            <a:avLst/>
          </a:prstGeom>
          <a:solidFill>
            <a:srgbClr val="1691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2139850" y="1678500"/>
            <a:ext cx="353400" cy="57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(front)</a:t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 flipH="1" rot="770565">
            <a:off x="4611603" y="1259651"/>
            <a:ext cx="534470" cy="69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1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 flipH="1" rot="770565">
            <a:off x="4611771" y="3199904"/>
            <a:ext cx="534470" cy="692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2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 flipH="1" rot="770565">
            <a:off x="6089422" y="2055559"/>
            <a:ext cx="534470" cy="692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4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 flipH="1" rot="378194">
            <a:off x="7242965" y="3547274"/>
            <a:ext cx="513705" cy="692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3</a:t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25" y="572688"/>
            <a:ext cx="73533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77425" y="3943250"/>
            <a:ext cx="297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-Components were found online using tools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-EX https://smd.yooneed.one/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6969250" y="3730025"/>
            <a:ext cx="2748300" cy="1001100"/>
          </a:xfrm>
          <a:prstGeom prst="rect">
            <a:avLst/>
          </a:prstGeom>
          <a:solidFill>
            <a:srgbClr val="0F9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7926550" y="993800"/>
            <a:ext cx="1791000" cy="449100"/>
          </a:xfrm>
          <a:prstGeom prst="rect">
            <a:avLst/>
          </a:prstGeom>
          <a:solidFill>
            <a:srgbClr val="0F9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(back)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521050"/>
            <a:ext cx="7639425" cy="4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/>
          <p:nvPr/>
        </p:nvSpPr>
        <p:spPr>
          <a:xfrm>
            <a:off x="981575" y="3818350"/>
            <a:ext cx="1629300" cy="696900"/>
          </a:xfrm>
          <a:prstGeom prst="rect">
            <a:avLst/>
          </a:prstGeom>
          <a:solidFill>
            <a:srgbClr val="1691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0" y="-3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Copycats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1045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-Took 2 weeks of freetime and extra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-Blew a voltage regulator/replaced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-Circuit finished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-Cost total was about 50$ in total.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-Firmware </a:t>
            </a:r>
            <a:r>
              <a:rPr lang="en"/>
              <a:t>acquisition</a:t>
            </a:r>
            <a:r>
              <a:rPr lang="en"/>
              <a:t> hardest part … if that path is chosen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17074" l="17605" r="18443" t="15247"/>
          <a:stretch/>
        </p:blipFill>
        <p:spPr>
          <a:xfrm>
            <a:off x="104500" y="2917575"/>
            <a:ext cx="4467500" cy="222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19444" l="21472" r="20884" t="20818"/>
          <a:stretch/>
        </p:blipFill>
        <p:spPr>
          <a:xfrm>
            <a:off x="4572000" y="2917575"/>
            <a:ext cx="4562296" cy="2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5">
            <a:alphaModFix/>
          </a:blip>
          <a:srcRect b="22420" l="8156" r="13264" t="8742"/>
          <a:stretch/>
        </p:blipFill>
        <p:spPr>
          <a:xfrm>
            <a:off x="6341025" y="1542325"/>
            <a:ext cx="2793277" cy="13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6">
            <a:alphaModFix/>
          </a:blip>
          <a:srcRect b="12757" l="12553" r="12410" t="17908"/>
          <a:stretch/>
        </p:blipFill>
        <p:spPr>
          <a:xfrm>
            <a:off x="4448650" y="137393"/>
            <a:ext cx="2940498" cy="152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Engineering Demo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88" y="572700"/>
            <a:ext cx="8138625" cy="45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4768000" y="2720450"/>
            <a:ext cx="2423400" cy="701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81075" y="733600"/>
            <a:ext cx="8751300" cy="3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-Schematic and PCB design tool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to make FTDI boards from Zetier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by hardware and electronic engineers to design tools and real world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Kicad has been used to design and fab boat controls, autonomous vehicles, radio frequency components, IOT devices and everything </a:t>
            </a:r>
            <a:r>
              <a:rPr lang="en"/>
              <a:t>in between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-Lots of documentation and youtube videos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-Free</a:t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94" y="324302"/>
            <a:ext cx="1262950" cy="1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1782050"/>
            <a:ext cx="85206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Kicad/FAB RE on DemonSeed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600" y="2348163"/>
            <a:ext cx="1124775" cy="11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tools to start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31034" l="2968" r="4558" t="30045"/>
          <a:stretch/>
        </p:blipFill>
        <p:spPr>
          <a:xfrm rot="-5400000">
            <a:off x="-114114" y="1052378"/>
            <a:ext cx="4426824" cy="331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00" y="666202"/>
            <a:ext cx="4491300" cy="25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4898050" y="1172450"/>
            <a:ext cx="136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</a:rPr>
              <a:t>$5</a:t>
            </a:r>
            <a:r>
              <a:rPr b="1" baseline="30000" lang="en" sz="3800">
                <a:solidFill>
                  <a:schemeClr val="dk1"/>
                </a:solidFill>
              </a:rPr>
              <a:t>49</a:t>
            </a:r>
            <a:endParaRPr b="1" sz="4100">
              <a:solidFill>
                <a:schemeClr val="dk1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1739822" y="2150925"/>
            <a:ext cx="106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$6</a:t>
            </a:r>
            <a:r>
              <a:rPr b="1" baseline="30000" lang="en" sz="3200">
                <a:solidFill>
                  <a:schemeClr val="lt1"/>
                </a:solidFill>
              </a:rPr>
              <a:t>9</a:t>
            </a:r>
            <a:r>
              <a:rPr b="1" baseline="30000" lang="en" sz="3200">
                <a:solidFill>
                  <a:schemeClr val="lt1"/>
                </a:solidFill>
              </a:rPr>
              <a:t>9</a:t>
            </a:r>
            <a:endParaRPr b="1" sz="3500">
              <a:solidFill>
                <a:schemeClr val="lt1"/>
              </a:solidFill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232" y="3190325"/>
            <a:ext cx="3475343" cy="19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4072413" y="3283825"/>
            <a:ext cx="2706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Homemade </a:t>
            </a:r>
            <a:r>
              <a:rPr b="1" lang="en" sz="2100">
                <a:solidFill>
                  <a:schemeClr val="dk1"/>
                </a:solidFill>
              </a:rPr>
              <a:t>Continuity</a:t>
            </a:r>
            <a:r>
              <a:rPr b="1" lang="en" sz="2100">
                <a:solidFill>
                  <a:schemeClr val="dk1"/>
                </a:solidFill>
              </a:rPr>
              <a:t> tester  $Free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2363" y="125013"/>
            <a:ext cx="24098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0" l="28505" r="13378" t="0"/>
          <a:stretch/>
        </p:blipFill>
        <p:spPr>
          <a:xfrm>
            <a:off x="0" y="647325"/>
            <a:ext cx="3121700" cy="30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0" y="0"/>
            <a:ext cx="847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Devkit board for Cyclone 2 EP2C8Q208 FPGA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913" y="966725"/>
            <a:ext cx="2467418" cy="402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/>
          <p:nvPr/>
        </p:nvSpPr>
        <p:spPr>
          <a:xfrm>
            <a:off x="6633866" y="2901925"/>
            <a:ext cx="680400" cy="48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422075" y="844150"/>
            <a:ext cx="19827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~$19 per board</a:t>
            </a:r>
            <a:endParaRPr b="1" sz="23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604" y="844150"/>
            <a:ext cx="2995908" cy="184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54" y="2571754"/>
            <a:ext cx="271941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/>
        </p:nvSpPr>
        <p:spPr>
          <a:xfrm>
            <a:off x="74150" y="3744100"/>
            <a:ext cx="3047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</a:t>
            </a:r>
            <a:r>
              <a:rPr lang="en" sz="1600">
                <a:solidFill>
                  <a:schemeClr val="dk1"/>
                </a:solidFill>
              </a:rPr>
              <a:t>This was made with only a schematic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-No hardware was available at the time for a reasonable cost with time allotted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86300" y="863550"/>
            <a:ext cx="877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1) Background and inspiration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2) Basics of electronics and components and how tools are made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3) Basics of kicad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4) Basics of reverse engineering for electronic components (use a multimeter to build out schematic, making a pcb and gbr files in kicad)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5</a:t>
            </a:r>
            <a:r>
              <a:rPr lang="en" sz="2100"/>
              <a:t>) Returning the product after usage and ensuring the fabbed out tool works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6) How to fabricate a PCB/DEMO</a:t>
            </a:r>
            <a:endParaRPr sz="2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7) Summary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TSOP40 flash adapter</a:t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 rotWithShape="1">
          <a:blip r:embed="rId3">
            <a:alphaModFix/>
          </a:blip>
          <a:srcRect b="45711" l="0" r="0" t="0"/>
          <a:stretch/>
        </p:blipFill>
        <p:spPr>
          <a:xfrm>
            <a:off x="3547625" y="572700"/>
            <a:ext cx="5596375" cy="2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7146750" y="572699"/>
            <a:ext cx="1124700" cy="824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 rotWithShape="1">
          <a:blip r:embed="rId4">
            <a:alphaModFix/>
          </a:blip>
          <a:srcRect b="21345" l="27312" r="38855" t="23384"/>
          <a:stretch/>
        </p:blipFill>
        <p:spPr>
          <a:xfrm>
            <a:off x="1579750" y="3142362"/>
            <a:ext cx="2032851" cy="18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3988275" y="3142350"/>
            <a:ext cx="43617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-$0</a:t>
            </a:r>
            <a:r>
              <a:rPr b="1" lang="en" sz="1900">
                <a:solidFill>
                  <a:schemeClr val="dk1"/>
                </a:solidFill>
              </a:rPr>
              <a:t>.88 Per board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-Made with Kicad footprints and images of adapters available on the internet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75" y="924475"/>
            <a:ext cx="3144250" cy="18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66300" y="572700"/>
            <a:ext cx="85206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-FTDI adapters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-Study schematic and parts / practice building your own. </a:t>
            </a:r>
            <a:r>
              <a:rPr lang="en" sz="1700"/>
              <a:t>Don't</a:t>
            </a:r>
            <a:r>
              <a:rPr lang="en" sz="1700"/>
              <a:t> worry about breaking it as you can order new ones using the gerbers for cents and in a pack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-Beat some of the prices you find. For an item cloned this much and </a:t>
            </a:r>
            <a:r>
              <a:rPr lang="en" sz="1700"/>
              <a:t>available</a:t>
            </a:r>
            <a:r>
              <a:rPr lang="en" sz="1700"/>
              <a:t> on </a:t>
            </a:r>
            <a:r>
              <a:rPr lang="en" sz="1700"/>
              <a:t>aliexpress</a:t>
            </a:r>
            <a:r>
              <a:rPr lang="en" sz="1700"/>
              <a:t>, it is hard to beat some prices but not impossible. Try using old components that you may have laying around in the house or in old electronics.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-include shipping with other </a:t>
            </a:r>
            <a:r>
              <a:rPr lang="en" sz="1700"/>
              <a:t>components to save</a:t>
            </a:r>
            <a:endParaRPr sz="1700"/>
          </a:p>
        </p:txBody>
      </p:sp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14663" l="6816" r="4999" t="7793"/>
          <a:stretch/>
        </p:blipFill>
        <p:spPr>
          <a:xfrm>
            <a:off x="4905750" y="3003625"/>
            <a:ext cx="4164076" cy="20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about me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95525" y="76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-Small town in northern Michigan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-Sent to Texas military school due to poor life decisions at a young age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-Started learning more about cyber and physics in </a:t>
            </a:r>
            <a:r>
              <a:rPr lang="en" sz="2100"/>
              <a:t>high school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-Became reverse engineer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-Started to develop my own tools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I need Hardware</a:t>
            </a:r>
            <a:endParaRPr sz="222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7525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-Price was an issue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</a:t>
            </a:r>
            <a:r>
              <a:rPr lang="en" sz="2100"/>
              <a:t>Knowledge</a:t>
            </a:r>
            <a:r>
              <a:rPr lang="en" sz="2100"/>
              <a:t> of tools were of concern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-Time … who needs that?!?! (was super bored)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-Gained skills of EE, RE, and forward development processes in circuitry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-Can fabricate any PCB and electrical circuit I want when I need it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0" y="0"/>
            <a:ext cx="847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Cyclone 2 EP2C8Q208 FPGA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13" y="756250"/>
            <a:ext cx="2467418" cy="40243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813975" y="2737800"/>
            <a:ext cx="680400" cy="42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756250"/>
            <a:ext cx="2344823" cy="402437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507350" y="4176650"/>
            <a:ext cx="1370400" cy="377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22360" l="4301" r="19831" t="0"/>
          <a:stretch/>
        </p:blipFill>
        <p:spPr>
          <a:xfrm>
            <a:off x="4674050" y="1704525"/>
            <a:ext cx="4469950" cy="22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7362225" y="3360025"/>
            <a:ext cx="680400" cy="42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TSOP40 flash adapter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45711" l="0" r="0" t="0"/>
          <a:stretch/>
        </p:blipFill>
        <p:spPr>
          <a:xfrm>
            <a:off x="3547625" y="572700"/>
            <a:ext cx="5596375" cy="2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146750" y="572699"/>
            <a:ext cx="1124700" cy="824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3166" r="14168" t="0"/>
          <a:stretch/>
        </p:blipFill>
        <p:spPr>
          <a:xfrm>
            <a:off x="0" y="2571750"/>
            <a:ext cx="6107349" cy="2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5758825" y="4008500"/>
            <a:ext cx="492600" cy="4326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FTDI adapter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885" l="0" r="0" t="8654"/>
          <a:stretch/>
        </p:blipFill>
        <p:spPr>
          <a:xfrm>
            <a:off x="6093450" y="0"/>
            <a:ext cx="2720674" cy="50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5979751" y="4679396"/>
            <a:ext cx="646500" cy="4641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00" y="1454750"/>
            <a:ext cx="5788650" cy="28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Cheaper Alternatives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657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-Cost of time over price (shipping takes forever)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-Tools made with low quality and sometimes will not function properly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-Your call to what your hardware kit should look like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-Your tools are known best by YOU!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-</a:t>
            </a:r>
            <a:r>
              <a:rPr lang="en" sz="2100"/>
              <a:t>Knowledge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09775"/>
            <a:ext cx="1865001" cy="186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000" y="3209775"/>
            <a:ext cx="1865001" cy="18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